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5"/>
  </p:notesMasterIdLst>
  <p:sldIdLst>
    <p:sldId id="266" r:id="rId2"/>
    <p:sldId id="265" r:id="rId3"/>
    <p:sldId id="257" r:id="rId4"/>
    <p:sldId id="258" r:id="rId5"/>
    <p:sldId id="259" r:id="rId6"/>
    <p:sldId id="260" r:id="rId7"/>
    <p:sldId id="269" r:id="rId8"/>
    <p:sldId id="261" r:id="rId9"/>
    <p:sldId id="268" r:id="rId10"/>
    <p:sldId id="262" r:id="rId11"/>
    <p:sldId id="263" r:id="rId12"/>
    <p:sldId id="27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5EF81-5BD2-48DE-8EF2-B1E66F2823A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85DD3-D4AC-4066-BCC8-08B35CA85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30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85DD3-D4AC-4066-BCC8-08B35CA85B8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56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553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091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757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403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72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470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21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405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982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0029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3408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10984B-9112-4169-9BB4-F7AB16C3E09C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109036D-4A0A-4CE3-B4A5-23F4A599A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8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EDA1B-2DAE-2296-FEFD-48B1B46EF686}"/>
              </a:ext>
            </a:extLst>
          </p:cNvPr>
          <p:cNvSpPr txBox="1"/>
          <p:nvPr/>
        </p:nvSpPr>
        <p:spPr>
          <a:xfrm>
            <a:off x="2886869" y="685636"/>
            <a:ext cx="83647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KISHKINDA UNIVERSITY</a:t>
            </a:r>
          </a:p>
          <a:p>
            <a:r>
              <a:rPr lang="en-IN" sz="1600" dirty="0">
                <a:solidFill>
                  <a:srgbClr val="002060"/>
                </a:solidFill>
                <a:latin typeface="arial" panose="020B0604020202020204" pitchFamily="34" charset="0"/>
              </a:rPr>
              <a:t>5W38+WVG, </a:t>
            </a:r>
            <a:r>
              <a:rPr lang="en-IN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Siruguppa</a:t>
            </a:r>
            <a:r>
              <a:rPr lang="en-IN" sz="1600" dirty="0">
                <a:solidFill>
                  <a:srgbClr val="002060"/>
                </a:solidFill>
                <a:latin typeface="arial" panose="020B0604020202020204" pitchFamily="34" charset="0"/>
              </a:rPr>
              <a:t> Rd, Ashok Nagar, Rajeshwari </a:t>
            </a:r>
            <a:r>
              <a:rPr lang="en-IN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nagar</a:t>
            </a:r>
            <a:r>
              <a:rPr lang="en-IN" sz="1600" dirty="0">
                <a:solidFill>
                  <a:srgbClr val="002060"/>
                </a:solidFill>
                <a:latin typeface="arial" panose="020B0604020202020204" pitchFamily="34" charset="0"/>
              </a:rPr>
              <a:t>, Ballari, Karnataka 583275</a:t>
            </a:r>
            <a:endParaRPr lang="en-IN" sz="1600" dirty="0">
              <a:solidFill>
                <a:srgbClr val="002060"/>
              </a:solidFill>
            </a:endParaRPr>
          </a:p>
          <a:p>
            <a:endParaRPr lang="en-IN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3B8C37-3058-DA3A-2913-DD0CF1AA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55" y="507216"/>
            <a:ext cx="1296300" cy="1444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1207DE-F4CB-E9C5-DE58-1E449A39C76C}"/>
              </a:ext>
            </a:extLst>
          </p:cNvPr>
          <p:cNvSpPr txBox="1"/>
          <p:nvPr/>
        </p:nvSpPr>
        <p:spPr>
          <a:xfrm>
            <a:off x="2578395" y="2016096"/>
            <a:ext cx="7947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Department of MCA    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 on</a:t>
            </a:r>
          </a:p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Planner(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POC</a:t>
            </a:r>
            <a:r>
              <a:rPr kumimoji="0" lang="en-US" altLang="en-US" sz="3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)”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50EF6-7F34-E371-0EA6-A6411E216D3F}"/>
              </a:ext>
            </a:extLst>
          </p:cNvPr>
          <p:cNvSpPr txBox="1"/>
          <p:nvPr/>
        </p:nvSpPr>
        <p:spPr>
          <a:xfrm>
            <a:off x="4167620" y="4192942"/>
            <a:ext cx="4380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Team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1.Sandya.G          -   KUB23MCA017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2.Geetha.V           -   KUB23MCA006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3.Indrani.K         -   KUB23MCA008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4.Sajja Jagathi      -   KUB23MCA016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5.Ramanjineyalu   -  KUB23MCA013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5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D1B85-92C7-EB39-38BA-ABA63843E5B0}"/>
              </a:ext>
            </a:extLst>
          </p:cNvPr>
          <p:cNvSpPr txBox="1"/>
          <p:nvPr/>
        </p:nvSpPr>
        <p:spPr>
          <a:xfrm>
            <a:off x="443908" y="254099"/>
            <a:ext cx="100291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Renovation Plan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Adding, updating, and removing renovation plans.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Plans and schedules renovations.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Module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the effects of renovations on theater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Simple and interactive system to navigate through functionalities.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3F40D-6D83-1FC0-B76D-2FDDDDBC9B9A}"/>
              </a:ext>
            </a:extLst>
          </p:cNvPr>
          <p:cNvSpPr txBox="1"/>
          <p:nvPr/>
        </p:nvSpPr>
        <p:spPr>
          <a:xfrm>
            <a:off x="443908" y="3878100"/>
            <a:ext cx="1049699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complexity of managing multiple renovation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insights into the success of renovations.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planning and resource allocation for theater owners.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customer satisfaction through better facility management.</a:t>
            </a:r>
          </a:p>
        </p:txBody>
      </p:sp>
    </p:spTree>
    <p:extLst>
      <p:ext uri="{BB962C8B-B14F-4D97-AF65-F5344CB8AC3E}">
        <p14:creationId xmlns:p14="http://schemas.microsoft.com/office/powerpoint/2010/main" val="1686363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5CCCB5-9F09-83D2-A91D-69EF6E1B3C52}"/>
              </a:ext>
            </a:extLst>
          </p:cNvPr>
          <p:cNvSpPr txBox="1"/>
          <p:nvPr/>
        </p:nvSpPr>
        <p:spPr>
          <a:xfrm>
            <a:off x="542261" y="1082611"/>
            <a:ext cx="1069635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POC aims to simplify theater renovations through automation and real-time impact tracking.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improves operational efficiency, audience experience, and resource management for theaters.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 :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Database Management: Use PostgreSQL or MongoDB for scalable data storage.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Predictive Maintenance: Implement machine learning to predict renovation needs based on trends.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Visualization of Renovations: Provide a 3D view of the theater layout, allowing users to visualize renovation plans, seating arrangements, and aesthetic changes before implementation.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94659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638E0-330B-C270-7324-038E625E4A17}"/>
              </a:ext>
            </a:extLst>
          </p:cNvPr>
          <p:cNvSpPr txBox="1"/>
          <p:nvPr/>
        </p:nvSpPr>
        <p:spPr>
          <a:xfrm>
            <a:off x="490195" y="659877"/>
            <a:ext cx="103883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Cormen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H.,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Leiserson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E., Rivest, R. L., &amp; Stein, C. (2009). Introduction to Algorithms (3rd Edition). The MIT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Testing with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Available at: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https://docs.python.org/3/library/unittest.html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Sommerville, I. (2015). Software Engineering, 10th Edition. Pearson.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Elmasri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&amp; Navathe, S. B. (2015). Fundamentals of Database Systems, 7th Edition. Pearson.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https://www.greeksforgeeks.org</a:t>
            </a:r>
          </a:p>
        </p:txBody>
      </p:sp>
    </p:spTree>
    <p:extLst>
      <p:ext uri="{BB962C8B-B14F-4D97-AF65-F5344CB8AC3E}">
        <p14:creationId xmlns:p14="http://schemas.microsoft.com/office/powerpoint/2010/main" val="3379258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17780-F312-7521-189C-4CF0DA43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8F5DA-5EFD-78F1-DAC2-7C6D2AC4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6" y="244548"/>
            <a:ext cx="4572000" cy="6368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D6A4F-8324-E96D-E737-B3CBC163157D}"/>
              </a:ext>
            </a:extLst>
          </p:cNvPr>
          <p:cNvSpPr txBox="1"/>
          <p:nvPr/>
        </p:nvSpPr>
        <p:spPr>
          <a:xfrm>
            <a:off x="4824522" y="457200"/>
            <a:ext cx="67755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 Planner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software solution designed to assist in planning, scheduling, and monitoring renovations for aging theaters.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allows users to create, read, update, and delete renovation plans while tracking the impact on theater attendance and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leverages Python and Object-Oriented Programming principles for a streamlined and efficient approach to theater renovation management. </a:t>
            </a:r>
          </a:p>
        </p:txBody>
      </p:sp>
    </p:spTree>
    <p:extLst>
      <p:ext uri="{BB962C8B-B14F-4D97-AF65-F5344CB8AC3E}">
        <p14:creationId xmlns:p14="http://schemas.microsoft.com/office/powerpoint/2010/main" val="3172421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3593F-6690-2307-BE44-67EA325E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116959"/>
            <a:ext cx="11727712" cy="1775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DDE09-6D70-1FDB-1981-2E2EF3D5371C}"/>
              </a:ext>
            </a:extLst>
          </p:cNvPr>
          <p:cNvSpPr txBox="1"/>
          <p:nvPr/>
        </p:nvSpPr>
        <p:spPr>
          <a:xfrm>
            <a:off x="712382" y="2075393"/>
            <a:ext cx="310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8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30AD79B-0D2D-C870-955F-2C2332409CC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12382" y="2598613"/>
            <a:ext cx="1002650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is to provide a user-friendly system for managing theater renovations.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decision-making process by planning, scheduling, and assessing the effects of renovations on theater operations and attendance.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simplify renovation management by automating the tracking and monitoring process. </a:t>
            </a:r>
          </a:p>
        </p:txBody>
      </p:sp>
    </p:spTree>
    <p:extLst>
      <p:ext uri="{BB962C8B-B14F-4D97-AF65-F5344CB8AC3E}">
        <p14:creationId xmlns:p14="http://schemas.microsoft.com/office/powerpoint/2010/main" val="754959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E72B3-16D2-BC91-B8A7-D18C8E469236}"/>
              </a:ext>
            </a:extLst>
          </p:cNvPr>
          <p:cNvSpPr txBox="1"/>
          <p:nvPr/>
        </p:nvSpPr>
        <p:spPr>
          <a:xfrm>
            <a:off x="295053" y="362911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/ Proposed System: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289B8A-8312-8011-204A-B02EE8EE1298}"/>
              </a:ext>
            </a:extLst>
          </p:cNvPr>
          <p:cNvSpPr/>
          <p:nvPr/>
        </p:nvSpPr>
        <p:spPr>
          <a:xfrm>
            <a:off x="427008" y="1796902"/>
            <a:ext cx="5489876" cy="40935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Renovation planning often relies on manual methods such as spreadsheets, which are prone to human errors and inefficiency.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renovation impacts on audience satisfaction is often neglected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621127-F5FA-CE22-B71A-EB9428B1A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25" y="1807535"/>
            <a:ext cx="5489877" cy="4008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B500A-AFAF-8149-478E-73F1A5393A87}"/>
              </a:ext>
            </a:extLst>
          </p:cNvPr>
          <p:cNvSpPr txBox="1"/>
          <p:nvPr/>
        </p:nvSpPr>
        <p:spPr>
          <a:xfrm>
            <a:off x="6632466" y="2104785"/>
            <a:ext cx="54898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software for planning, scheduling, and monitoring renovations.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tracking of renovation impacts on key performance indicators.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data management through an easy-to-use interface.</a:t>
            </a:r>
          </a:p>
        </p:txBody>
      </p:sp>
    </p:spTree>
    <p:extLst>
      <p:ext uri="{BB962C8B-B14F-4D97-AF65-F5344CB8AC3E}">
        <p14:creationId xmlns:p14="http://schemas.microsoft.com/office/powerpoint/2010/main" val="3300662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0A5A51-0F9A-5785-3C5E-655DD7B3D66B}"/>
              </a:ext>
            </a:extLst>
          </p:cNvPr>
          <p:cNvSpPr txBox="1"/>
          <p:nvPr/>
        </p:nvSpPr>
        <p:spPr>
          <a:xfrm>
            <a:off x="24808" y="786893"/>
            <a:ext cx="12142383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VISION:</a:t>
            </a: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vision is to make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renovations easier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more efficient by providing a tool that helps plan and manage projects without hassle.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help theaters stay modern and well-maintained, improving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audience satisfaction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theater operations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MISSION:</a:t>
            </a: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mission is to create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reliable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that automates and simplifies the renovation process for theaters.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provide a system that is easy to use, helping theater owners save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money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ensuring renovations are done smoothly and effectively.</a:t>
            </a:r>
          </a:p>
        </p:txBody>
      </p:sp>
    </p:spTree>
    <p:extLst>
      <p:ext uri="{BB962C8B-B14F-4D97-AF65-F5344CB8AC3E}">
        <p14:creationId xmlns:p14="http://schemas.microsoft.com/office/powerpoint/2010/main" val="2412960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E9175A-A295-B6E2-9AC2-B6C906CA7D53}"/>
              </a:ext>
            </a:extLst>
          </p:cNvPr>
          <p:cNvSpPr txBox="1"/>
          <p:nvPr/>
        </p:nvSpPr>
        <p:spPr>
          <a:xfrm>
            <a:off x="574158" y="540626"/>
            <a:ext cx="104305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Specification: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DCB787-97EF-A7D4-60D5-AD7E3819EACC}"/>
              </a:ext>
            </a:extLst>
          </p:cNvPr>
          <p:cNvSpPr/>
          <p:nvPr/>
        </p:nvSpPr>
        <p:spPr>
          <a:xfrm>
            <a:off x="797440" y="2296633"/>
            <a:ext cx="4593265" cy="37213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for renovation plans.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functionality for renovation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renovation impacts (attendance, satisfaction).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74758-D5C6-FDB8-CBB9-1F3ED336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405" y="986902"/>
            <a:ext cx="4608975" cy="3731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94004-C12F-DB85-FD5B-35F0085042A9}"/>
              </a:ext>
            </a:extLst>
          </p:cNvPr>
          <p:cNvSpPr txBox="1"/>
          <p:nvPr/>
        </p:nvSpPr>
        <p:spPr>
          <a:xfrm>
            <a:off x="6630405" y="1587357"/>
            <a:ext cx="467937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r>
              <a:rPr lang="en-US" sz="1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to handle multiple renovation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data storage and processing.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CCCF9FF1-5D50-6B48-D29D-7F2AAB3DFD9F}"/>
              </a:ext>
            </a:extLst>
          </p:cNvPr>
          <p:cNvSpPr/>
          <p:nvPr/>
        </p:nvSpPr>
        <p:spPr>
          <a:xfrm>
            <a:off x="8934892" y="4764157"/>
            <a:ext cx="233916" cy="1012972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CF10CD-731F-5FC5-E440-4BB02EA6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25825" y="1266320"/>
            <a:ext cx="268247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9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A7EDF-84C6-86AC-390F-52F127C09467}"/>
              </a:ext>
            </a:extLst>
          </p:cNvPr>
          <p:cNvSpPr txBox="1"/>
          <p:nvPr/>
        </p:nvSpPr>
        <p:spPr>
          <a:xfrm>
            <a:off x="850602" y="595423"/>
            <a:ext cx="4784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28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F8E15-430A-ECC9-5E15-47EE89907BBB}"/>
              </a:ext>
            </a:extLst>
          </p:cNvPr>
          <p:cNvSpPr txBox="1"/>
          <p:nvPr/>
        </p:nvSpPr>
        <p:spPr>
          <a:xfrm>
            <a:off x="1414130" y="1573619"/>
            <a:ext cx="3785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3.12(64-bits)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398A8-6413-A58D-AF78-E8C2F22524AE}"/>
              </a:ext>
            </a:extLst>
          </p:cNvPr>
          <p:cNvSpPr txBox="1"/>
          <p:nvPr/>
        </p:nvSpPr>
        <p:spPr>
          <a:xfrm flipH="1">
            <a:off x="857908" y="3072810"/>
            <a:ext cx="489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24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0CC39-FF80-B74C-872B-E4DE3CBBBF2B}"/>
              </a:ext>
            </a:extLst>
          </p:cNvPr>
          <p:cNvSpPr txBox="1"/>
          <p:nvPr/>
        </p:nvSpPr>
        <p:spPr>
          <a:xfrm>
            <a:off x="1297172" y="3897118"/>
            <a:ext cx="330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: Intel 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 : 16GB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:500GB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20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DD4D5-D1D3-01F7-F9E8-DE5A69CC32E2}"/>
              </a:ext>
            </a:extLst>
          </p:cNvPr>
          <p:cNvSpPr txBox="1"/>
          <p:nvPr/>
        </p:nvSpPr>
        <p:spPr>
          <a:xfrm>
            <a:off x="3346597" y="193113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 Design: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4E089-5D42-1EF5-1CC4-0A47676D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05" y="868040"/>
            <a:ext cx="6638751" cy="52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7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B2D6D-8DD3-683B-4825-B02288489F87}"/>
              </a:ext>
            </a:extLst>
          </p:cNvPr>
          <p:cNvSpPr txBox="1"/>
          <p:nvPr/>
        </p:nvSpPr>
        <p:spPr>
          <a:xfrm>
            <a:off x="255183" y="243512"/>
            <a:ext cx="1146189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Layer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Renovation plans are stored in lists and dictionaries.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Performs tasks such as adding, retrieving, updating, and deleting renovation plans.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Logic Layer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Adds new renovation plans to the system.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Fetches and displays details of existing renovation plans.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Modifies the data within the renovation plans.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Removes renovation plans from the system.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Impact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and calculates the impact of renovations over time.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Layer</a:t>
            </a:r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Menu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Presents the user with options to create, read, update, or delete plans, and monitor renovation impacts.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Processing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Takes user inputs and passes them to the business logic layer.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Outputs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Shows results to the user based on operations performed.</a:t>
            </a:r>
          </a:p>
        </p:txBody>
      </p:sp>
    </p:spTree>
    <p:extLst>
      <p:ext uri="{BB962C8B-B14F-4D97-AF65-F5344CB8AC3E}">
        <p14:creationId xmlns:p14="http://schemas.microsoft.com/office/powerpoint/2010/main" val="1365521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280</TotalTime>
  <Words>864</Words>
  <Application>Microsoft Office PowerPoint</Application>
  <PresentationFormat>Widescreen</PresentationFormat>
  <Paragraphs>111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Century Gothic</vt:lpstr>
      <vt:lpstr>Garamond</vt:lpstr>
      <vt:lpstr>Times New Roman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JAGATHI S</dc:creator>
  <cp:lastModifiedBy>Nagaraj Kamalay</cp:lastModifiedBy>
  <cp:revision>12</cp:revision>
  <dcterms:created xsi:type="dcterms:W3CDTF">2024-09-26T14:17:50Z</dcterms:created>
  <dcterms:modified xsi:type="dcterms:W3CDTF">2024-09-27T05:04:32Z</dcterms:modified>
</cp:coreProperties>
</file>